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933D44-BD90-488E-85A7-99ADAC6BE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FC08A3-B8E5-40F4-9C74-A9E79A031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424AA7-055D-42B3-BB02-D8723526D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BF05-1701-42DC-AED6-8406DE94398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3E8D86-9279-44BF-BFAD-5DAEB15EE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3D388A-797E-4B75-9F9A-A853C7DC9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2D44-D7E0-4E36-815B-18BAA13076B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0479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1746BD-CB51-4C29-B945-2DD777258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28EE22-C7FA-44D2-A976-419946332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1FE811-38B2-444F-A7E5-50A4460C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BF05-1701-42DC-AED6-8406DE94398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C466BE-C2D1-4C79-B432-E4B40BA00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62D514-CC0E-4486-8B8A-A863F9B51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2D44-D7E0-4E36-815B-18BAA13076B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84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2705439-4BFB-42C1-8B65-E786A775D3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74F08EF-3FDB-42D5-B714-379D4B8C9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0C4A28-6EEF-425D-891B-4EDFD6329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BF05-1701-42DC-AED6-8406DE94398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8AB486-6324-41BD-B98C-02C8B0640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39292-95ED-4AA8-8379-1CBB9ED0A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2D44-D7E0-4E36-815B-18BAA13076B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5952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EDB086-DC93-4D78-BA4E-ECE5CA194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D32DFF-7023-402B-8813-0FAF81689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8755B6-71DB-4781-8F96-A0ACC3D30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BF05-1701-42DC-AED6-8406DE94398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CAAB00-8753-42E1-9AE6-E6037124F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2343EA-E8DA-4E29-8FAE-140C507F5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2D44-D7E0-4E36-815B-18BAA13076B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0920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0F9914-2595-47E7-A7FF-F3AF4A815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DDE0B5-F64B-4631-9ACC-CB06D5F3F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BCBB48-8471-4C40-A74D-A5EBB65A6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BF05-1701-42DC-AED6-8406DE94398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43EAD1-219D-4287-82B0-5AE6C7601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C5F27E-0531-4F2F-9B10-37D883D4A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2D44-D7E0-4E36-815B-18BAA13076B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640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51B108-25E5-47A2-AD14-E1FF8D52C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EA6F0F-073B-4B06-B844-2DF99FA954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B46E042-78F8-4D5B-B81C-348F8BC0E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0D19EB-F9DD-45A0-9FDD-4C489D688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BF05-1701-42DC-AED6-8406DE94398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FA4CCA-CAD2-462B-897A-6B936E847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95ACC1-2639-4E34-BF2B-A440AC5AC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2D44-D7E0-4E36-815B-18BAA13076B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613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B7888F-F008-42A6-854C-EFF0BE5A1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837FD9-CBE6-45FA-B0F5-CBBA065FF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3A9709-E497-417E-A4E0-54BE4992B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F8E8913-B65B-4C39-8C65-5648A272A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0AAA6C8-99F3-44FC-88DC-841FCF56D8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DFC2086-7DB5-4D33-BC2A-167D97492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BF05-1701-42DC-AED6-8406DE94398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1AC6294-296B-43CB-AEBD-1F001B012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854AE0C-2624-4DD4-A2B6-3B649CFDB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2D44-D7E0-4E36-815B-18BAA13076B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2866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9FD7C7-53EA-4D48-B71F-E6538627A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F98B9F8-55E0-40BB-8BC4-E9B600F58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BF05-1701-42DC-AED6-8406DE94398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A2B463F-2F7E-4CD7-946A-C53A04807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733195C-9FE5-458C-997C-2C8FA8531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2D44-D7E0-4E36-815B-18BAA13076B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4842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A6388DC-E258-442C-BC63-ACA8404AA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BF05-1701-42DC-AED6-8406DE94398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5E90135-BD68-423E-B28C-0B79F4A0F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875E810-B615-4CC3-9F63-93E1DAE0A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2D44-D7E0-4E36-815B-18BAA13076B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950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02CE97-CCE0-4B92-B5F9-70D7D8099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DCE5D3-1258-44DA-918B-988999EB8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280A09D-77E4-498C-A09C-55956837F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44313DF-E2C0-4D1A-8464-9169A8F76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BF05-1701-42DC-AED6-8406DE94398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20B4A3-BF98-4CFD-BC3C-51EDACD60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AC78ED-D7F8-43A2-A8E5-C02F27F8B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2D44-D7E0-4E36-815B-18BAA13076B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97287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F96CFD-1739-4C17-9161-F17C600DA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4F47800-104C-4CC6-A73D-4481D28B67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F29D06-8877-4BDD-891C-65141EFB7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88AEA0-ED6E-4706-9630-931FB641F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BF05-1701-42DC-AED6-8406DE94398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5E8ED3-758F-451D-A87B-2B04B0665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C83E70-8AA8-418C-A617-B1BBD19CC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2D44-D7E0-4E36-815B-18BAA13076B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5439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D501EF8-EAEF-458B-97F5-AAC217201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349277-13F5-4074-B274-8B3743708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80224-179E-4AF0-8E6F-19F582764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BBF05-1701-42DC-AED6-8406DE94398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5C96FD-ED89-488E-831D-FCB30B0016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D28F4C-18CF-495A-99C3-A355BA3246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62D44-D7E0-4E36-815B-18BAA13076B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960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783FD3C-1E68-4756-9255-F86F8D14B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305" y="1118795"/>
            <a:ext cx="10940527" cy="5346551"/>
          </a:xfrm>
        </p:spPr>
        <p:txBody>
          <a:bodyPr/>
          <a:lstStyle/>
          <a:p>
            <a:pPr algn="l"/>
            <a:r>
              <a:rPr lang="fr-CA" dirty="0"/>
              <a:t>Nom: Leonardo da Vinci</a:t>
            </a:r>
          </a:p>
          <a:p>
            <a:pPr algn="l"/>
            <a:r>
              <a:rPr lang="fr-CA" dirty="0"/>
              <a:t>Nationalité: Italie</a:t>
            </a:r>
          </a:p>
          <a:p>
            <a:pPr algn="l"/>
            <a:endParaRPr lang="fr-CA" dirty="0"/>
          </a:p>
          <a:p>
            <a:pPr algn="l"/>
            <a:endParaRPr lang="fr-CA" dirty="0"/>
          </a:p>
          <a:p>
            <a:pPr algn="l"/>
            <a:r>
              <a:rPr lang="fr-CA" dirty="0"/>
              <a:t>Période de temps: 1452-1519</a:t>
            </a:r>
          </a:p>
          <a:p>
            <a:pPr algn="l"/>
            <a:r>
              <a:rPr lang="fr-CA" dirty="0"/>
              <a:t>Contribution: machine volante</a:t>
            </a:r>
          </a:p>
          <a:p>
            <a:pPr algn="l"/>
            <a:r>
              <a:rPr lang="fr-CA" dirty="0"/>
              <a:t>Parachute.</a:t>
            </a:r>
          </a:p>
        </p:txBody>
      </p:sp>
      <p:pic>
        <p:nvPicPr>
          <p:cNvPr id="1028" name="Picture 4" descr="Drapeau de l'Italie — Wikipédia">
            <a:extLst>
              <a:ext uri="{FF2B5EF4-FFF2-40B4-BE49-F238E27FC236}">
                <a16:creationId xmlns:a16="http://schemas.microsoft.com/office/drawing/2014/main" id="{A13EBC63-4362-480F-A0A3-7B4B6B1E4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823" y="1553863"/>
            <a:ext cx="7874177" cy="524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AA3B85-717A-41F9-B7CA-1EBB2FCF21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4118" y="0"/>
            <a:ext cx="3051586" cy="928128"/>
          </a:xfrm>
        </p:spPr>
        <p:txBody>
          <a:bodyPr/>
          <a:lstStyle/>
          <a:p>
            <a:r>
              <a:rPr lang="fr-CA" dirty="0"/>
              <a:t>Da Vinci</a:t>
            </a:r>
          </a:p>
        </p:txBody>
      </p:sp>
      <p:pic>
        <p:nvPicPr>
          <p:cNvPr id="1026" name="Picture 2" descr="Leonardo da Vinci - Paintings, Inventions &amp; Quotes - Biography">
            <a:extLst>
              <a:ext uri="{FF2B5EF4-FFF2-40B4-BE49-F238E27FC236}">
                <a16:creationId xmlns:a16="http://schemas.microsoft.com/office/drawing/2014/main" id="{44F7279C-0687-4288-B250-E6AF55D2B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704" y="1468816"/>
            <a:ext cx="1617231" cy="196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eonardo-da-vinci-machine volante | Pearltrees">
            <a:extLst>
              <a:ext uri="{FF2B5EF4-FFF2-40B4-BE49-F238E27FC236}">
                <a16:creationId xmlns:a16="http://schemas.microsoft.com/office/drawing/2014/main" id="{C44669D7-16EE-4624-A90F-4ECE86A82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19" y="4409179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eonardo da Vinci: The Invention of the Parachute">
            <a:extLst>
              <a:ext uri="{FF2B5EF4-FFF2-40B4-BE49-F238E27FC236}">
                <a16:creationId xmlns:a16="http://schemas.microsoft.com/office/drawing/2014/main" id="{3BB94A25-29A7-4BFB-872D-CC43F3D5FD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596" y="3998371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1619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Da Vinci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Vinci</dc:title>
  <dc:creator>CSBE</dc:creator>
  <cp:lastModifiedBy>CSBE</cp:lastModifiedBy>
  <cp:revision>3</cp:revision>
  <dcterms:created xsi:type="dcterms:W3CDTF">2022-11-01T16:10:46Z</dcterms:created>
  <dcterms:modified xsi:type="dcterms:W3CDTF">2022-11-01T16:19:56Z</dcterms:modified>
</cp:coreProperties>
</file>